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70" y="6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643656-E301-4F72-BE4C-5A2FFEF6F923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FAE4D1-1916-4338-803D-54CEC159EDED}">
      <dgm:prSet phldrT="[Text]" custT="1"/>
      <dgm:spPr/>
      <dgm:t>
        <a:bodyPr/>
        <a:lstStyle/>
        <a:p>
          <a:pPr algn="ctr"/>
          <a:r>
            <a:rPr lang="en-US" sz="900" b="1" dirty="0" smtClean="0"/>
            <a:t>Establish SEO Goal</a:t>
          </a:r>
        </a:p>
        <a:p>
          <a:pPr marL="174625" indent="0" algn="l"/>
          <a:r>
            <a:rPr lang="en-US" sz="900" dirty="0" smtClean="0"/>
            <a:t>1. Brand Exposure</a:t>
          </a:r>
        </a:p>
        <a:p>
          <a:pPr marL="174625" indent="0" algn="l"/>
          <a:r>
            <a:rPr lang="en-US" sz="900" dirty="0" smtClean="0"/>
            <a:t>2. Product Exposure</a:t>
          </a:r>
        </a:p>
        <a:p>
          <a:pPr marL="174625" indent="0" algn="l"/>
          <a:r>
            <a:rPr lang="en-US" sz="900" dirty="0" smtClean="0"/>
            <a:t>3. Service Exposure</a:t>
          </a:r>
          <a:endParaRPr lang="en-US" sz="900" dirty="0"/>
        </a:p>
      </dgm:t>
    </dgm:pt>
    <dgm:pt modelId="{3DB77844-07E6-4AFE-AE23-DEBD099478AB}" type="parTrans" cxnId="{B40E8A7B-9B2B-43AC-B1A6-B05E003D1CFB}">
      <dgm:prSet/>
      <dgm:spPr/>
      <dgm:t>
        <a:bodyPr/>
        <a:lstStyle/>
        <a:p>
          <a:endParaRPr lang="en-US"/>
        </a:p>
      </dgm:t>
    </dgm:pt>
    <dgm:pt modelId="{0601B8DB-A620-4172-B62B-21EEAC73C331}" type="sibTrans" cxnId="{B40E8A7B-9B2B-43AC-B1A6-B05E003D1CFB}">
      <dgm:prSet/>
      <dgm:spPr/>
      <dgm:t>
        <a:bodyPr/>
        <a:lstStyle/>
        <a:p>
          <a:endParaRPr lang="en-US"/>
        </a:p>
      </dgm:t>
    </dgm:pt>
    <dgm:pt modelId="{CE0FC3A4-FCE6-45D0-B0EC-64308494D9FB}">
      <dgm:prSet phldrT="[Text]" custT="1"/>
      <dgm:spPr/>
      <dgm:t>
        <a:bodyPr/>
        <a:lstStyle/>
        <a:p>
          <a:pPr algn="ctr"/>
          <a:r>
            <a:rPr lang="en-US" sz="900" b="1" dirty="0" smtClean="0"/>
            <a:t>Perform Initial Analysis</a:t>
          </a:r>
        </a:p>
        <a:p>
          <a:pPr marL="174625" indent="0" algn="l"/>
          <a:r>
            <a:rPr lang="en-US" sz="900" dirty="0" smtClean="0"/>
            <a:t>1. Keyword Research</a:t>
          </a:r>
        </a:p>
        <a:p>
          <a:pPr marL="174625" indent="0" algn="l"/>
          <a:r>
            <a:rPr lang="en-US" sz="900" dirty="0" smtClean="0"/>
            <a:t>2. Competition Research</a:t>
          </a:r>
        </a:p>
        <a:p>
          <a:pPr marL="174625" indent="0" algn="l"/>
          <a:r>
            <a:rPr lang="en-US" sz="900" dirty="0" smtClean="0"/>
            <a:t>3. Current Rankings</a:t>
          </a:r>
        </a:p>
        <a:p>
          <a:pPr marL="174625" indent="0" algn="l"/>
          <a:r>
            <a:rPr lang="en-US" sz="900" dirty="0" smtClean="0"/>
            <a:t>4. Site Structure</a:t>
          </a:r>
        </a:p>
        <a:p>
          <a:pPr marL="174625" indent="0" algn="l"/>
          <a:r>
            <a:rPr lang="en-US" sz="900" dirty="0" smtClean="0"/>
            <a:t>5. Content Analysis</a:t>
          </a:r>
          <a:endParaRPr lang="en-US" sz="900" dirty="0"/>
        </a:p>
      </dgm:t>
    </dgm:pt>
    <dgm:pt modelId="{9B294835-6A25-4C4F-A016-4C703EA5A7CE}" type="parTrans" cxnId="{A9DDF48D-2C71-4908-8B46-7B833C5CB6DC}">
      <dgm:prSet/>
      <dgm:spPr/>
      <dgm:t>
        <a:bodyPr/>
        <a:lstStyle/>
        <a:p>
          <a:endParaRPr lang="en-US"/>
        </a:p>
      </dgm:t>
    </dgm:pt>
    <dgm:pt modelId="{9971A799-F8DE-4A1A-BDCF-EBCDAF52EEF9}" type="sibTrans" cxnId="{A9DDF48D-2C71-4908-8B46-7B833C5CB6DC}">
      <dgm:prSet/>
      <dgm:spPr/>
      <dgm:t>
        <a:bodyPr/>
        <a:lstStyle/>
        <a:p>
          <a:endParaRPr lang="en-US"/>
        </a:p>
      </dgm:t>
    </dgm:pt>
    <dgm:pt modelId="{D62EAD48-C737-4C48-9E34-E6B732472CCC}">
      <dgm:prSet phldrT="[Text]"/>
      <dgm:spPr/>
      <dgm:t>
        <a:bodyPr/>
        <a:lstStyle/>
        <a:p>
          <a:pPr algn="ctr"/>
          <a:r>
            <a:rPr lang="en-US" b="1" dirty="0" smtClean="0"/>
            <a:t>Perform On-Page Optimization </a:t>
          </a:r>
        </a:p>
        <a:p>
          <a:pPr marL="174625" indent="0" algn="l"/>
          <a:r>
            <a:rPr lang="en-US" dirty="0" smtClean="0"/>
            <a:t>1. Meta, IMG and Title Tags</a:t>
          </a:r>
        </a:p>
        <a:p>
          <a:pPr marL="174625" indent="0" algn="l"/>
          <a:r>
            <a:rPr lang="en-US" dirty="0" smtClean="0"/>
            <a:t>2. Content Creation</a:t>
          </a:r>
        </a:p>
        <a:p>
          <a:pPr marL="174625" indent="0" algn="l"/>
          <a:r>
            <a:rPr lang="en-US" dirty="0" smtClean="0"/>
            <a:t>3. Site Map</a:t>
          </a:r>
        </a:p>
        <a:p>
          <a:pPr marL="174625" indent="0" algn="l"/>
          <a:r>
            <a:rPr lang="en-US" dirty="0" smtClean="0"/>
            <a:t>4. Internal Linking</a:t>
          </a:r>
          <a:endParaRPr lang="en-US" dirty="0"/>
        </a:p>
      </dgm:t>
    </dgm:pt>
    <dgm:pt modelId="{10C2A968-2E6D-47E3-B1FE-E89AD901A3F6}" type="parTrans" cxnId="{A819C47F-5B00-4497-9BCB-B956012BDA7C}">
      <dgm:prSet/>
      <dgm:spPr/>
      <dgm:t>
        <a:bodyPr/>
        <a:lstStyle/>
        <a:p>
          <a:endParaRPr lang="en-US"/>
        </a:p>
      </dgm:t>
    </dgm:pt>
    <dgm:pt modelId="{E377DD80-3F6D-409A-BDB9-7B4201DD2039}" type="sibTrans" cxnId="{A819C47F-5B00-4497-9BCB-B956012BDA7C}">
      <dgm:prSet/>
      <dgm:spPr/>
      <dgm:t>
        <a:bodyPr/>
        <a:lstStyle/>
        <a:p>
          <a:endParaRPr lang="en-US"/>
        </a:p>
      </dgm:t>
    </dgm:pt>
    <dgm:pt modelId="{98821612-11A8-4D44-BEF5-FB1F9BEC3778}">
      <dgm:prSet phldrT="[Text]"/>
      <dgm:spPr/>
      <dgm:t>
        <a:bodyPr/>
        <a:lstStyle/>
        <a:p>
          <a:pPr algn="ctr"/>
          <a:r>
            <a:rPr lang="en-US" b="1" dirty="0" smtClean="0"/>
            <a:t>Perform Off-Page Optimization</a:t>
          </a:r>
        </a:p>
        <a:p>
          <a:pPr marL="174625" indent="0" algn="l"/>
          <a:r>
            <a:rPr lang="en-US" dirty="0" smtClean="0"/>
            <a:t>1. Directory Submission</a:t>
          </a:r>
        </a:p>
        <a:p>
          <a:pPr marL="174625" indent="0" algn="l"/>
          <a:r>
            <a:rPr lang="en-US" dirty="0" smtClean="0"/>
            <a:t>2. Blogging</a:t>
          </a:r>
        </a:p>
        <a:p>
          <a:pPr marL="174625" indent="0" algn="l"/>
          <a:r>
            <a:rPr lang="en-US" dirty="0" smtClean="0"/>
            <a:t>3. Social Media</a:t>
          </a:r>
        </a:p>
        <a:p>
          <a:pPr marL="174625" indent="0" algn="l"/>
          <a:r>
            <a:rPr lang="en-US" dirty="0" smtClean="0"/>
            <a:t>4. Community Building</a:t>
          </a:r>
          <a:endParaRPr lang="en-US" dirty="0"/>
        </a:p>
      </dgm:t>
    </dgm:pt>
    <dgm:pt modelId="{8441B031-20C3-4ADD-87A9-5F3948854682}" type="parTrans" cxnId="{C33D91E8-5819-4DB1-895D-7710F5E67F66}">
      <dgm:prSet/>
      <dgm:spPr/>
      <dgm:t>
        <a:bodyPr/>
        <a:lstStyle/>
        <a:p>
          <a:endParaRPr lang="en-US"/>
        </a:p>
      </dgm:t>
    </dgm:pt>
    <dgm:pt modelId="{64544488-0936-4343-8E6B-0B573104B97A}" type="sibTrans" cxnId="{C33D91E8-5819-4DB1-895D-7710F5E67F66}">
      <dgm:prSet/>
      <dgm:spPr/>
      <dgm:t>
        <a:bodyPr/>
        <a:lstStyle/>
        <a:p>
          <a:endParaRPr lang="en-US"/>
        </a:p>
      </dgm:t>
    </dgm:pt>
    <dgm:pt modelId="{F1AB4E30-ABE0-4A9C-B07B-A9B5669A7B69}">
      <dgm:prSet phldrT="[Text]"/>
      <dgm:spPr/>
      <dgm:t>
        <a:bodyPr/>
        <a:lstStyle/>
        <a:p>
          <a:pPr algn="ctr"/>
          <a:r>
            <a:rPr lang="en-US" b="1" dirty="0" smtClean="0"/>
            <a:t>Analyze and Measure</a:t>
          </a:r>
        </a:p>
        <a:p>
          <a:pPr marL="174625" indent="0" algn="l"/>
          <a:r>
            <a:rPr lang="en-US" dirty="0" smtClean="0"/>
            <a:t>1. Ranking Performance</a:t>
          </a:r>
        </a:p>
        <a:p>
          <a:pPr marL="174625" indent="0" algn="l"/>
          <a:r>
            <a:rPr lang="en-US" dirty="0" smtClean="0"/>
            <a:t>2. Monitor Competitors</a:t>
          </a:r>
        </a:p>
        <a:p>
          <a:pPr marL="174625" indent="0" algn="l"/>
          <a:r>
            <a:rPr lang="en-US" dirty="0" smtClean="0"/>
            <a:t>3. Evaluate Results</a:t>
          </a:r>
          <a:endParaRPr lang="en-US" dirty="0"/>
        </a:p>
      </dgm:t>
    </dgm:pt>
    <dgm:pt modelId="{E4841694-E77F-4658-847E-F8ECEBE576DE}" type="parTrans" cxnId="{CCC27CC2-C197-42D6-A687-FF153C571282}">
      <dgm:prSet/>
      <dgm:spPr/>
      <dgm:t>
        <a:bodyPr/>
        <a:lstStyle/>
        <a:p>
          <a:endParaRPr lang="en-US"/>
        </a:p>
      </dgm:t>
    </dgm:pt>
    <dgm:pt modelId="{392D6053-923A-4508-97F3-9CE92EE0DB24}" type="sibTrans" cxnId="{CCC27CC2-C197-42D6-A687-FF153C571282}">
      <dgm:prSet/>
      <dgm:spPr/>
      <dgm:t>
        <a:bodyPr/>
        <a:lstStyle/>
        <a:p>
          <a:endParaRPr lang="en-US"/>
        </a:p>
      </dgm:t>
    </dgm:pt>
    <dgm:pt modelId="{92B80A24-2775-4B2A-8F90-8F7800FBA4BD}" type="pres">
      <dgm:prSet presAssocID="{1A643656-E301-4F72-BE4C-5A2FFEF6F923}" presName="cycle" presStyleCnt="0">
        <dgm:presLayoutVars>
          <dgm:dir/>
          <dgm:resizeHandles val="exact"/>
        </dgm:presLayoutVars>
      </dgm:prSet>
      <dgm:spPr/>
    </dgm:pt>
    <dgm:pt modelId="{EAB9699E-F03E-457E-BF6C-964D0A3A4D67}" type="pres">
      <dgm:prSet presAssocID="{83FAE4D1-1916-4338-803D-54CEC159EDE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3579DA-B510-4F6B-9431-9DE86391F798}" type="pres">
      <dgm:prSet presAssocID="{83FAE4D1-1916-4338-803D-54CEC159EDED}" presName="spNode" presStyleCnt="0"/>
      <dgm:spPr/>
    </dgm:pt>
    <dgm:pt modelId="{C9CF9631-6675-4F36-98B8-1B0006B73C07}" type="pres">
      <dgm:prSet presAssocID="{0601B8DB-A620-4172-B62B-21EEAC73C331}" presName="sibTrans" presStyleLbl="sibTrans1D1" presStyleIdx="0" presStyleCnt="5"/>
      <dgm:spPr/>
    </dgm:pt>
    <dgm:pt modelId="{0B0C20A2-6B90-4F9D-92FB-E33E2F5E0870}" type="pres">
      <dgm:prSet presAssocID="{CE0FC3A4-FCE6-45D0-B0EC-64308494D9F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C08F8-ECD6-430A-A555-49E3D7700C70}" type="pres">
      <dgm:prSet presAssocID="{CE0FC3A4-FCE6-45D0-B0EC-64308494D9FB}" presName="spNode" presStyleCnt="0"/>
      <dgm:spPr/>
    </dgm:pt>
    <dgm:pt modelId="{DFC20E40-2116-470F-B969-036492FE18C0}" type="pres">
      <dgm:prSet presAssocID="{9971A799-F8DE-4A1A-BDCF-EBCDAF52EEF9}" presName="sibTrans" presStyleLbl="sibTrans1D1" presStyleIdx="1" presStyleCnt="5"/>
      <dgm:spPr/>
    </dgm:pt>
    <dgm:pt modelId="{BB728081-68B0-4F39-9C97-D023F5C7773A}" type="pres">
      <dgm:prSet presAssocID="{D62EAD48-C737-4C48-9E34-E6B732472CC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047E9-B5DF-4324-A009-3A6531D9F8C3}" type="pres">
      <dgm:prSet presAssocID="{D62EAD48-C737-4C48-9E34-E6B732472CCC}" presName="spNode" presStyleCnt="0"/>
      <dgm:spPr/>
    </dgm:pt>
    <dgm:pt modelId="{BAE9C80A-0450-4E1A-AFF2-8E19F541F56B}" type="pres">
      <dgm:prSet presAssocID="{E377DD80-3F6D-409A-BDB9-7B4201DD2039}" presName="sibTrans" presStyleLbl="sibTrans1D1" presStyleIdx="2" presStyleCnt="5"/>
      <dgm:spPr/>
    </dgm:pt>
    <dgm:pt modelId="{E6DDE02A-79F6-49C3-9D92-DA3EA4600667}" type="pres">
      <dgm:prSet presAssocID="{98821612-11A8-4D44-BEF5-FB1F9BEC377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B9195-2EB3-42E9-BF0C-FADDF879ECE9}" type="pres">
      <dgm:prSet presAssocID="{98821612-11A8-4D44-BEF5-FB1F9BEC3778}" presName="spNode" presStyleCnt="0"/>
      <dgm:spPr/>
    </dgm:pt>
    <dgm:pt modelId="{E88BAB86-96CF-4AAD-8B4F-B53631067861}" type="pres">
      <dgm:prSet presAssocID="{64544488-0936-4343-8E6B-0B573104B97A}" presName="sibTrans" presStyleLbl="sibTrans1D1" presStyleIdx="3" presStyleCnt="5"/>
      <dgm:spPr/>
    </dgm:pt>
    <dgm:pt modelId="{BE5A38D4-9C99-4977-B1C7-8A374B17EEED}" type="pres">
      <dgm:prSet presAssocID="{F1AB4E30-ABE0-4A9C-B07B-A9B5669A7B6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0423E-AAF1-4353-BE2D-A2F8799590DA}" type="pres">
      <dgm:prSet presAssocID="{F1AB4E30-ABE0-4A9C-B07B-A9B5669A7B69}" presName="spNode" presStyleCnt="0"/>
      <dgm:spPr/>
    </dgm:pt>
    <dgm:pt modelId="{AE1B2728-4E16-434F-92AC-29258F78EDAE}" type="pres">
      <dgm:prSet presAssocID="{392D6053-923A-4508-97F3-9CE92EE0DB24}" presName="sibTrans" presStyleLbl="sibTrans1D1" presStyleIdx="4" presStyleCnt="5"/>
      <dgm:spPr/>
    </dgm:pt>
  </dgm:ptLst>
  <dgm:cxnLst>
    <dgm:cxn modelId="{DB417A3E-BB57-4547-B6FE-A86E9F38333D}" type="presOf" srcId="{CE0FC3A4-FCE6-45D0-B0EC-64308494D9FB}" destId="{0B0C20A2-6B90-4F9D-92FB-E33E2F5E0870}" srcOrd="0" destOrd="0" presId="urn:microsoft.com/office/officeart/2005/8/layout/cycle5"/>
    <dgm:cxn modelId="{2823D9CB-DFF7-4326-B395-1AC561B8F446}" type="presOf" srcId="{98821612-11A8-4D44-BEF5-FB1F9BEC3778}" destId="{E6DDE02A-79F6-49C3-9D92-DA3EA4600667}" srcOrd="0" destOrd="0" presId="urn:microsoft.com/office/officeart/2005/8/layout/cycle5"/>
    <dgm:cxn modelId="{B7075BFB-50B7-4E14-98E0-D46EEC587734}" type="presOf" srcId="{83FAE4D1-1916-4338-803D-54CEC159EDED}" destId="{EAB9699E-F03E-457E-BF6C-964D0A3A4D67}" srcOrd="0" destOrd="0" presId="urn:microsoft.com/office/officeart/2005/8/layout/cycle5"/>
    <dgm:cxn modelId="{7E6DF97E-DF73-4EB0-8D57-DA021B605181}" type="presOf" srcId="{64544488-0936-4343-8E6B-0B573104B97A}" destId="{E88BAB86-96CF-4AAD-8B4F-B53631067861}" srcOrd="0" destOrd="0" presId="urn:microsoft.com/office/officeart/2005/8/layout/cycle5"/>
    <dgm:cxn modelId="{F893ED83-E697-49D2-8DC1-8FEB1B4BB3C0}" type="presOf" srcId="{D62EAD48-C737-4C48-9E34-E6B732472CCC}" destId="{BB728081-68B0-4F39-9C97-D023F5C7773A}" srcOrd="0" destOrd="0" presId="urn:microsoft.com/office/officeart/2005/8/layout/cycle5"/>
    <dgm:cxn modelId="{F5F4EBB4-F406-4DB5-BB13-E6669F2615F0}" type="presOf" srcId="{392D6053-923A-4508-97F3-9CE92EE0DB24}" destId="{AE1B2728-4E16-434F-92AC-29258F78EDAE}" srcOrd="0" destOrd="0" presId="urn:microsoft.com/office/officeart/2005/8/layout/cycle5"/>
    <dgm:cxn modelId="{C33D91E8-5819-4DB1-895D-7710F5E67F66}" srcId="{1A643656-E301-4F72-BE4C-5A2FFEF6F923}" destId="{98821612-11A8-4D44-BEF5-FB1F9BEC3778}" srcOrd="3" destOrd="0" parTransId="{8441B031-20C3-4ADD-87A9-5F3948854682}" sibTransId="{64544488-0936-4343-8E6B-0B573104B97A}"/>
    <dgm:cxn modelId="{606097C5-2F9C-4317-9874-51FC09A904F9}" type="presOf" srcId="{9971A799-F8DE-4A1A-BDCF-EBCDAF52EEF9}" destId="{DFC20E40-2116-470F-B969-036492FE18C0}" srcOrd="0" destOrd="0" presId="urn:microsoft.com/office/officeart/2005/8/layout/cycle5"/>
    <dgm:cxn modelId="{B40E8A7B-9B2B-43AC-B1A6-B05E003D1CFB}" srcId="{1A643656-E301-4F72-BE4C-5A2FFEF6F923}" destId="{83FAE4D1-1916-4338-803D-54CEC159EDED}" srcOrd="0" destOrd="0" parTransId="{3DB77844-07E6-4AFE-AE23-DEBD099478AB}" sibTransId="{0601B8DB-A620-4172-B62B-21EEAC73C331}"/>
    <dgm:cxn modelId="{CCC27CC2-C197-42D6-A687-FF153C571282}" srcId="{1A643656-E301-4F72-BE4C-5A2FFEF6F923}" destId="{F1AB4E30-ABE0-4A9C-B07B-A9B5669A7B69}" srcOrd="4" destOrd="0" parTransId="{E4841694-E77F-4658-847E-F8ECEBE576DE}" sibTransId="{392D6053-923A-4508-97F3-9CE92EE0DB24}"/>
    <dgm:cxn modelId="{624E38D8-C968-4DB3-8F15-D8FF8C3EC56D}" type="presOf" srcId="{E377DD80-3F6D-409A-BDB9-7B4201DD2039}" destId="{BAE9C80A-0450-4E1A-AFF2-8E19F541F56B}" srcOrd="0" destOrd="0" presId="urn:microsoft.com/office/officeart/2005/8/layout/cycle5"/>
    <dgm:cxn modelId="{A9DDF48D-2C71-4908-8B46-7B833C5CB6DC}" srcId="{1A643656-E301-4F72-BE4C-5A2FFEF6F923}" destId="{CE0FC3A4-FCE6-45D0-B0EC-64308494D9FB}" srcOrd="1" destOrd="0" parTransId="{9B294835-6A25-4C4F-A016-4C703EA5A7CE}" sibTransId="{9971A799-F8DE-4A1A-BDCF-EBCDAF52EEF9}"/>
    <dgm:cxn modelId="{821F5384-F55A-4A66-94FD-4AA72233298A}" type="presOf" srcId="{F1AB4E30-ABE0-4A9C-B07B-A9B5669A7B69}" destId="{BE5A38D4-9C99-4977-B1C7-8A374B17EEED}" srcOrd="0" destOrd="0" presId="urn:microsoft.com/office/officeart/2005/8/layout/cycle5"/>
    <dgm:cxn modelId="{A819C47F-5B00-4497-9BCB-B956012BDA7C}" srcId="{1A643656-E301-4F72-BE4C-5A2FFEF6F923}" destId="{D62EAD48-C737-4C48-9E34-E6B732472CCC}" srcOrd="2" destOrd="0" parTransId="{10C2A968-2E6D-47E3-B1FE-E89AD901A3F6}" sibTransId="{E377DD80-3F6D-409A-BDB9-7B4201DD2039}"/>
    <dgm:cxn modelId="{BF608346-5DED-4B90-A776-9C5543030195}" type="presOf" srcId="{0601B8DB-A620-4172-B62B-21EEAC73C331}" destId="{C9CF9631-6675-4F36-98B8-1B0006B73C07}" srcOrd="0" destOrd="0" presId="urn:microsoft.com/office/officeart/2005/8/layout/cycle5"/>
    <dgm:cxn modelId="{DB7217C5-2C9E-4BAB-B54B-55A962D217D1}" type="presOf" srcId="{1A643656-E301-4F72-BE4C-5A2FFEF6F923}" destId="{92B80A24-2775-4B2A-8F90-8F7800FBA4BD}" srcOrd="0" destOrd="0" presId="urn:microsoft.com/office/officeart/2005/8/layout/cycle5"/>
    <dgm:cxn modelId="{84E00703-920E-4A7C-A1AA-013C881E46D8}" type="presParOf" srcId="{92B80A24-2775-4B2A-8F90-8F7800FBA4BD}" destId="{EAB9699E-F03E-457E-BF6C-964D0A3A4D67}" srcOrd="0" destOrd="0" presId="urn:microsoft.com/office/officeart/2005/8/layout/cycle5"/>
    <dgm:cxn modelId="{0120665E-C040-4890-B40B-376E1D0285A2}" type="presParOf" srcId="{92B80A24-2775-4B2A-8F90-8F7800FBA4BD}" destId="{473579DA-B510-4F6B-9431-9DE86391F798}" srcOrd="1" destOrd="0" presId="urn:microsoft.com/office/officeart/2005/8/layout/cycle5"/>
    <dgm:cxn modelId="{BD3E71C7-DB93-475D-A668-A20090DECB23}" type="presParOf" srcId="{92B80A24-2775-4B2A-8F90-8F7800FBA4BD}" destId="{C9CF9631-6675-4F36-98B8-1B0006B73C07}" srcOrd="2" destOrd="0" presId="urn:microsoft.com/office/officeart/2005/8/layout/cycle5"/>
    <dgm:cxn modelId="{BD1FE14E-5E37-416B-BA1D-806D4454A21D}" type="presParOf" srcId="{92B80A24-2775-4B2A-8F90-8F7800FBA4BD}" destId="{0B0C20A2-6B90-4F9D-92FB-E33E2F5E0870}" srcOrd="3" destOrd="0" presId="urn:microsoft.com/office/officeart/2005/8/layout/cycle5"/>
    <dgm:cxn modelId="{88762C05-152A-4323-8E47-6E64475DC317}" type="presParOf" srcId="{92B80A24-2775-4B2A-8F90-8F7800FBA4BD}" destId="{A2CC08F8-ECD6-430A-A555-49E3D7700C70}" srcOrd="4" destOrd="0" presId="urn:microsoft.com/office/officeart/2005/8/layout/cycle5"/>
    <dgm:cxn modelId="{B7AC0D8B-C114-40A9-A088-057B0FC939FB}" type="presParOf" srcId="{92B80A24-2775-4B2A-8F90-8F7800FBA4BD}" destId="{DFC20E40-2116-470F-B969-036492FE18C0}" srcOrd="5" destOrd="0" presId="urn:microsoft.com/office/officeart/2005/8/layout/cycle5"/>
    <dgm:cxn modelId="{147DC69C-42D3-4958-9BDC-33F9D4456317}" type="presParOf" srcId="{92B80A24-2775-4B2A-8F90-8F7800FBA4BD}" destId="{BB728081-68B0-4F39-9C97-D023F5C7773A}" srcOrd="6" destOrd="0" presId="urn:microsoft.com/office/officeart/2005/8/layout/cycle5"/>
    <dgm:cxn modelId="{5047F291-FFC3-494C-97DD-123CFC583DF1}" type="presParOf" srcId="{92B80A24-2775-4B2A-8F90-8F7800FBA4BD}" destId="{3FE047E9-B5DF-4324-A009-3A6531D9F8C3}" srcOrd="7" destOrd="0" presId="urn:microsoft.com/office/officeart/2005/8/layout/cycle5"/>
    <dgm:cxn modelId="{8563FDC6-F78D-4919-93E6-9DD5193E616B}" type="presParOf" srcId="{92B80A24-2775-4B2A-8F90-8F7800FBA4BD}" destId="{BAE9C80A-0450-4E1A-AFF2-8E19F541F56B}" srcOrd="8" destOrd="0" presId="urn:microsoft.com/office/officeart/2005/8/layout/cycle5"/>
    <dgm:cxn modelId="{5CDC7B2D-8406-4852-96C5-44C4BBDDE7F5}" type="presParOf" srcId="{92B80A24-2775-4B2A-8F90-8F7800FBA4BD}" destId="{E6DDE02A-79F6-49C3-9D92-DA3EA4600667}" srcOrd="9" destOrd="0" presId="urn:microsoft.com/office/officeart/2005/8/layout/cycle5"/>
    <dgm:cxn modelId="{E192CFB3-997A-4564-BDE9-C06047130B27}" type="presParOf" srcId="{92B80A24-2775-4B2A-8F90-8F7800FBA4BD}" destId="{6CBB9195-2EB3-42E9-BF0C-FADDF879ECE9}" srcOrd="10" destOrd="0" presId="urn:microsoft.com/office/officeart/2005/8/layout/cycle5"/>
    <dgm:cxn modelId="{9C34C75A-F567-4300-A010-4796E0627FEC}" type="presParOf" srcId="{92B80A24-2775-4B2A-8F90-8F7800FBA4BD}" destId="{E88BAB86-96CF-4AAD-8B4F-B53631067861}" srcOrd="11" destOrd="0" presId="urn:microsoft.com/office/officeart/2005/8/layout/cycle5"/>
    <dgm:cxn modelId="{0B5672DF-564D-48F7-B47B-59491DD856DA}" type="presParOf" srcId="{92B80A24-2775-4B2A-8F90-8F7800FBA4BD}" destId="{BE5A38D4-9C99-4977-B1C7-8A374B17EEED}" srcOrd="12" destOrd="0" presId="urn:microsoft.com/office/officeart/2005/8/layout/cycle5"/>
    <dgm:cxn modelId="{01CC308F-B9E8-4896-918A-81BAA8308C77}" type="presParOf" srcId="{92B80A24-2775-4B2A-8F90-8F7800FBA4BD}" destId="{0400423E-AAF1-4353-BE2D-A2F8799590DA}" srcOrd="13" destOrd="0" presId="urn:microsoft.com/office/officeart/2005/8/layout/cycle5"/>
    <dgm:cxn modelId="{CE93BA3B-BF97-4916-BFDE-B662129E5498}" type="presParOf" srcId="{92B80A24-2775-4B2A-8F90-8F7800FBA4BD}" destId="{AE1B2728-4E16-434F-92AC-29258F78EDA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9699E-F03E-457E-BF6C-964D0A3A4D67}">
      <dsp:nvSpPr>
        <dsp:cNvPr id="0" name=""/>
        <dsp:cNvSpPr/>
      </dsp:nvSpPr>
      <dsp:spPr>
        <a:xfrm>
          <a:off x="2197037" y="312644"/>
          <a:ext cx="1778124" cy="1155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Establish SEO Goal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1. Brand Exposure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2. Product Exposure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3. Service Exposure</a:t>
          </a:r>
          <a:endParaRPr lang="en-US" sz="900" kern="1200" dirty="0"/>
        </a:p>
      </dsp:txBody>
      <dsp:txXfrm>
        <a:off x="2253458" y="369065"/>
        <a:ext cx="1665282" cy="1042938"/>
      </dsp:txXfrm>
    </dsp:sp>
    <dsp:sp modelId="{C9CF9631-6675-4F36-98B8-1B0006B73C07}">
      <dsp:nvSpPr>
        <dsp:cNvPr id="0" name=""/>
        <dsp:cNvSpPr/>
      </dsp:nvSpPr>
      <dsp:spPr>
        <a:xfrm>
          <a:off x="777333" y="890534"/>
          <a:ext cx="4617533" cy="4617533"/>
        </a:xfrm>
        <a:custGeom>
          <a:avLst/>
          <a:gdLst/>
          <a:ahLst/>
          <a:cxnLst/>
          <a:rect l="0" t="0" r="0" b="0"/>
          <a:pathLst>
            <a:path>
              <a:moveTo>
                <a:pt x="3435949" y="293856"/>
              </a:moveTo>
              <a:arcTo wR="2308766" hR="2308766" stAng="17953414" swAng="12115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C20A2-6B90-4F9D-92FB-E33E2F5E0870}">
      <dsp:nvSpPr>
        <dsp:cNvPr id="0" name=""/>
        <dsp:cNvSpPr/>
      </dsp:nvSpPr>
      <dsp:spPr>
        <a:xfrm>
          <a:off x="4392805" y="1907963"/>
          <a:ext cx="1778124" cy="1155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Perform Initial Analysis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1. Keyword Research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2. Competition Research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3. Current Rankings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4. Site Structure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5. Content Analysis</a:t>
          </a:r>
          <a:endParaRPr lang="en-US" sz="900" kern="1200" dirty="0"/>
        </a:p>
      </dsp:txBody>
      <dsp:txXfrm>
        <a:off x="4449226" y="1964384"/>
        <a:ext cx="1665282" cy="1042938"/>
      </dsp:txXfrm>
    </dsp:sp>
    <dsp:sp modelId="{DFC20E40-2116-470F-B969-036492FE18C0}">
      <dsp:nvSpPr>
        <dsp:cNvPr id="0" name=""/>
        <dsp:cNvSpPr/>
      </dsp:nvSpPr>
      <dsp:spPr>
        <a:xfrm>
          <a:off x="777333" y="890534"/>
          <a:ext cx="4617533" cy="4617533"/>
        </a:xfrm>
        <a:custGeom>
          <a:avLst/>
          <a:gdLst/>
          <a:ahLst/>
          <a:cxnLst/>
          <a:rect l="0" t="0" r="0" b="0"/>
          <a:pathLst>
            <a:path>
              <a:moveTo>
                <a:pt x="4611995" y="2468579"/>
              </a:moveTo>
              <a:arcTo wR="2308766" hR="2308766" stAng="21838151" swAng="13597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28081-68B0-4F39-9C97-D023F5C7773A}">
      <dsp:nvSpPr>
        <dsp:cNvPr id="0" name=""/>
        <dsp:cNvSpPr/>
      </dsp:nvSpPr>
      <dsp:spPr>
        <a:xfrm>
          <a:off x="3554097" y="4489242"/>
          <a:ext cx="1778124" cy="1155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Perform On-Page Optimization 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1. Meta, IMG and Title Tags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2. Content Creation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3. Site Map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4. Internal Linking</a:t>
          </a:r>
          <a:endParaRPr lang="en-US" sz="900" kern="1200" dirty="0"/>
        </a:p>
      </dsp:txBody>
      <dsp:txXfrm>
        <a:off x="3610518" y="4545663"/>
        <a:ext cx="1665282" cy="1042938"/>
      </dsp:txXfrm>
    </dsp:sp>
    <dsp:sp modelId="{BAE9C80A-0450-4E1A-AFF2-8E19F541F56B}">
      <dsp:nvSpPr>
        <dsp:cNvPr id="0" name=""/>
        <dsp:cNvSpPr/>
      </dsp:nvSpPr>
      <dsp:spPr>
        <a:xfrm>
          <a:off x="777333" y="890534"/>
          <a:ext cx="4617533" cy="4617533"/>
        </a:xfrm>
        <a:custGeom>
          <a:avLst/>
          <a:gdLst/>
          <a:ahLst/>
          <a:cxnLst/>
          <a:rect l="0" t="0" r="0" b="0"/>
          <a:pathLst>
            <a:path>
              <a:moveTo>
                <a:pt x="2592114" y="4600080"/>
              </a:moveTo>
              <a:arcTo wR="2308766" hR="2308766" stAng="4977030" swAng="8459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DE02A-79F6-49C3-9D92-DA3EA4600667}">
      <dsp:nvSpPr>
        <dsp:cNvPr id="0" name=""/>
        <dsp:cNvSpPr/>
      </dsp:nvSpPr>
      <dsp:spPr>
        <a:xfrm>
          <a:off x="839978" y="4489242"/>
          <a:ext cx="1778124" cy="1155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Perform Off-Page Optimization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1. Directory Submission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2. Blogging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3. Social Media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4. Community Building</a:t>
          </a:r>
          <a:endParaRPr lang="en-US" sz="900" kern="1200" dirty="0"/>
        </a:p>
      </dsp:txBody>
      <dsp:txXfrm>
        <a:off x="896399" y="4545663"/>
        <a:ext cx="1665282" cy="1042938"/>
      </dsp:txXfrm>
    </dsp:sp>
    <dsp:sp modelId="{E88BAB86-96CF-4AAD-8B4F-B53631067861}">
      <dsp:nvSpPr>
        <dsp:cNvPr id="0" name=""/>
        <dsp:cNvSpPr/>
      </dsp:nvSpPr>
      <dsp:spPr>
        <a:xfrm>
          <a:off x="777333" y="890534"/>
          <a:ext cx="4617533" cy="4617533"/>
        </a:xfrm>
        <a:custGeom>
          <a:avLst/>
          <a:gdLst/>
          <a:ahLst/>
          <a:cxnLst/>
          <a:rect l="0" t="0" r="0" b="0"/>
          <a:pathLst>
            <a:path>
              <a:moveTo>
                <a:pt x="244945" y="3343681"/>
              </a:moveTo>
              <a:arcTo wR="2308766" hR="2308766" stAng="9202096" swAng="13597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5A38D4-9C99-4977-B1C7-8A374B17EEED}">
      <dsp:nvSpPr>
        <dsp:cNvPr id="0" name=""/>
        <dsp:cNvSpPr/>
      </dsp:nvSpPr>
      <dsp:spPr>
        <a:xfrm>
          <a:off x="1270" y="1907963"/>
          <a:ext cx="1778124" cy="11557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Analyze and Measure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1. Ranking Performance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2. Monitor Competitors</a:t>
          </a:r>
        </a:p>
        <a:p>
          <a:pPr marL="174625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3. Evaluate Results</a:t>
          </a:r>
          <a:endParaRPr lang="en-US" sz="900" kern="1200" dirty="0"/>
        </a:p>
      </dsp:txBody>
      <dsp:txXfrm>
        <a:off x="57691" y="1964384"/>
        <a:ext cx="1665282" cy="1042938"/>
      </dsp:txXfrm>
    </dsp:sp>
    <dsp:sp modelId="{AE1B2728-4E16-434F-92AC-29258F78EDAE}">
      <dsp:nvSpPr>
        <dsp:cNvPr id="0" name=""/>
        <dsp:cNvSpPr/>
      </dsp:nvSpPr>
      <dsp:spPr>
        <a:xfrm>
          <a:off x="777333" y="890534"/>
          <a:ext cx="4617533" cy="4617533"/>
        </a:xfrm>
        <a:custGeom>
          <a:avLst/>
          <a:gdLst/>
          <a:ahLst/>
          <a:cxnLst/>
          <a:rect l="0" t="0" r="0" b="0"/>
          <a:pathLst>
            <a:path>
              <a:moveTo>
                <a:pt x="555355" y="806784"/>
              </a:moveTo>
              <a:arcTo wR="2308766" hR="2308766" stAng="13235013" swAng="12115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9C86A-4009-48DC-B82C-2EFA8984D053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116B1-3C4C-4D8D-97BC-9664CA2B0F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3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116B1-3C4C-4D8D-97BC-9664CA2B0FA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2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8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6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96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8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0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25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6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9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43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2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E394B-A06D-4C21-AB35-27C5AB7EEE0E}" type="datetimeFigureOut">
              <a:rPr lang="en-US" smtClean="0"/>
              <a:t>5/27/2011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3EBF1-C564-4485-B9ED-EC15209D66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7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548319"/>
              </p:ext>
            </p:extLst>
          </p:nvPr>
        </p:nvGraphicFramePr>
        <p:xfrm>
          <a:off x="342900" y="2133600"/>
          <a:ext cx="6172200" cy="603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95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95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</dc:creator>
  <cp:lastModifiedBy>Lori</cp:lastModifiedBy>
  <cp:revision>5</cp:revision>
  <dcterms:created xsi:type="dcterms:W3CDTF">2011-05-27T15:18:47Z</dcterms:created>
  <dcterms:modified xsi:type="dcterms:W3CDTF">2011-05-27T16:23:58Z</dcterms:modified>
</cp:coreProperties>
</file>